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420700" y="2655767"/>
            <a:ext cx="7447200" cy="15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46822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Image">
  <p:cSld name="Big Image">
    <p:bg>
      <p:bgPr>
        <a:solidFill>
          <a:srgbClr val="2A95B7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11" descr="scene_trans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2098838-7E9D-44C7-A6E2-3E1283064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4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3DE46-6327-41E0-A12D-B374F6222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B3CF6-D5F3-4399-8E47-E2D0825AA3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13BA4-2BFF-416E-9A39-9DC27FAFF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5A35-FEE8-41F9-BFB8-3A41EC625868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92B9B-03E1-467B-A368-1572653DC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9E139-9EA3-4E99-BF14-2BEEC31F7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98838-7E9D-44C7-A6E2-3E1283064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430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428733" y="2009533"/>
            <a:ext cx="733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2428733" y="3380339"/>
            <a:ext cx="733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2098838-7E9D-44C7-A6E2-3E1283064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920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1922233" y="2171200"/>
            <a:ext cx="8347600" cy="10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24920" algn="ctr" rtl="0">
              <a:spcBef>
                <a:spcPts val="800"/>
              </a:spcBef>
              <a:spcAft>
                <a:spcPts val="0"/>
              </a:spcAft>
              <a:buSzPts val="2600"/>
              <a:buChar char="+"/>
              <a:defRPr sz="3467"/>
            </a:lvl1pPr>
            <a:lvl2pPr marL="1219170" lvl="1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2pPr>
            <a:lvl3pPr marL="1828754" lvl="2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3pPr>
            <a:lvl4pPr marL="2438339" lvl="3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4pPr>
            <a:lvl5pPr marL="3047924" lvl="4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5pPr>
            <a:lvl6pPr marL="3657509" lvl="5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6pPr>
            <a:lvl7pPr marL="4267093" lvl="6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7pPr>
            <a:lvl8pPr marL="4876678" lvl="7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8pPr>
            <a:lvl9pPr marL="5486263" lvl="8" indent="-524920" algn="ctr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Google Shape;17;p4"/>
          <p:cNvSpPr txBox="1"/>
          <p:nvPr/>
        </p:nvSpPr>
        <p:spPr>
          <a:xfrm>
            <a:off x="4791200" y="1245025"/>
            <a:ext cx="26096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800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“</a:t>
            </a:r>
            <a:endParaRPr sz="12800">
              <a:solidFill>
                <a:srgbClr val="2A95B7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2098838-7E9D-44C7-A6E2-3E1283064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539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1399333" y="1916568"/>
            <a:ext cx="9361200" cy="3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07987">
              <a:spcBef>
                <a:spcPts val="800"/>
              </a:spcBef>
              <a:spcAft>
                <a:spcPts val="0"/>
              </a:spcAft>
              <a:buSzPts val="2400"/>
              <a:buChar char="+"/>
              <a:defRPr/>
            </a:lvl1pPr>
            <a:lvl2pPr marL="1219170" lvl="1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2pPr>
            <a:lvl3pPr marL="1828754" lvl="2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3pPr>
            <a:lvl4pPr marL="2438339" lvl="3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4pPr>
            <a:lvl5pPr marL="3047924" lvl="4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5pPr>
            <a:lvl6pPr marL="3657509" lvl="5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6pPr>
            <a:lvl7pPr marL="4267093" lvl="6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7pPr>
            <a:lvl8pPr marL="4876678" lvl="7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8pPr>
            <a:lvl9pPr marL="5486263" lvl="8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2098838-7E9D-44C7-A6E2-3E1283064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999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1399333" y="1946200"/>
            <a:ext cx="4557200" cy="36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+"/>
              <a:defRPr sz="2667"/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2"/>
          </p:nvPr>
        </p:nvSpPr>
        <p:spPr>
          <a:xfrm>
            <a:off x="6235633" y="1946200"/>
            <a:ext cx="4524800" cy="36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+"/>
              <a:defRPr sz="2667"/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2098838-7E9D-44C7-A6E2-3E1283064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969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442467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2"/>
          </p:nvPr>
        </p:nvSpPr>
        <p:spPr>
          <a:xfrm>
            <a:off x="4567067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3"/>
          </p:nvPr>
        </p:nvSpPr>
        <p:spPr>
          <a:xfrm>
            <a:off x="7691668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2098838-7E9D-44C7-A6E2-3E1283064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437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2098838-7E9D-44C7-A6E2-3E1283064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51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2139233" y="4960667"/>
            <a:ext cx="7913600" cy="6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609585" lvl="0" indent="-304792" algn="ctr">
              <a:spcBef>
                <a:spcPts val="480"/>
              </a:spcBef>
              <a:spcAft>
                <a:spcPts val="0"/>
              </a:spcAft>
              <a:buSzPts val="1800"/>
              <a:buNone/>
              <a:defRPr sz="2400">
                <a:solidFill>
                  <a:srgbClr val="2A95B7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2098838-7E9D-44C7-A6E2-3E1283064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661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2098838-7E9D-44C7-A6E2-3E1283064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973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399333" y="1916568"/>
            <a:ext cx="9361200" cy="36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  <a:noFill/>
          <a:ln>
            <a:noFill/>
          </a:ln>
          <a:effectLst>
            <a:outerShdw blurRad="28575" dist="19050" dir="5400000" algn="bl" rotWithShape="0">
              <a:srgbClr val="000000">
                <a:alpha val="25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fld id="{C2098838-7E9D-44C7-A6E2-3E1283064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80038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go4u.com/en/cram-up/tests/simple-present-1" TargetMode="External"/><Relationship Id="rId2" Type="http://schemas.openxmlformats.org/officeDocument/2006/relationships/hyperlink" Target="http://www.adelescorner.org/grammar/present_simple/pres_simple3.html" TargetMode="Externa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goranaf@starina.rs" TargetMode="Externa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27F1D-4A65-4C81-9772-D0696537DA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Present Simple Questions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20213A-0DE5-4934-B989-0EEA3AB9D9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s-Cyrl-BA" dirty="0"/>
              <a:t>Како правимо упитни облик реченица у садашњем времену?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9986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12B90-F590-4653-AC2C-5E5F719D97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72767"/>
          </a:xfrm>
        </p:spPr>
        <p:txBody>
          <a:bodyPr/>
          <a:lstStyle/>
          <a:p>
            <a:r>
              <a:rPr lang="en-GB" dirty="0"/>
              <a:t>More examples…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29AD55-0280-4E84-897B-DD425B9D47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95130"/>
            <a:ext cx="9144000" cy="3808520"/>
          </a:xfrm>
        </p:spPr>
        <p:txBody>
          <a:bodyPr/>
          <a:lstStyle/>
          <a:p>
            <a:pPr algn="l"/>
            <a:r>
              <a:rPr lang="en-GB" dirty="0">
                <a:highlight>
                  <a:srgbClr val="FFFF00"/>
                </a:highlight>
              </a:rPr>
              <a:t>Do</a:t>
            </a:r>
            <a:r>
              <a:rPr lang="en-GB" dirty="0"/>
              <a:t> you listen to the radio when you are in the car?</a:t>
            </a:r>
          </a:p>
          <a:p>
            <a:pPr algn="l"/>
            <a:r>
              <a:rPr lang="en-GB" dirty="0"/>
              <a:t>Yes, I </a:t>
            </a:r>
            <a:r>
              <a:rPr lang="en-GB" dirty="0">
                <a:highlight>
                  <a:srgbClr val="FFFF00"/>
                </a:highlight>
              </a:rPr>
              <a:t>do</a:t>
            </a:r>
            <a:r>
              <a:rPr lang="en-GB" dirty="0"/>
              <a:t>. // No, I </a:t>
            </a:r>
            <a:r>
              <a:rPr lang="en-GB" dirty="0">
                <a:highlight>
                  <a:srgbClr val="FFFF00"/>
                </a:highlight>
              </a:rPr>
              <a:t>don’t</a:t>
            </a:r>
            <a:r>
              <a:rPr lang="en-GB" dirty="0"/>
              <a:t>.</a:t>
            </a:r>
          </a:p>
          <a:p>
            <a:pPr algn="l"/>
            <a:endParaRPr lang="en-GB" dirty="0"/>
          </a:p>
          <a:p>
            <a:pPr algn="l"/>
            <a:r>
              <a:rPr lang="en-GB" dirty="0">
                <a:highlight>
                  <a:srgbClr val="FFFF00"/>
                </a:highlight>
              </a:rPr>
              <a:t>Does</a:t>
            </a:r>
            <a:r>
              <a:rPr lang="en-GB" dirty="0"/>
              <a:t> she read books on the weekend?</a:t>
            </a:r>
          </a:p>
          <a:p>
            <a:pPr algn="l"/>
            <a:r>
              <a:rPr lang="en-GB" dirty="0"/>
              <a:t>Yes, she </a:t>
            </a:r>
            <a:r>
              <a:rPr lang="en-GB" dirty="0">
                <a:highlight>
                  <a:srgbClr val="FFFF00"/>
                </a:highlight>
              </a:rPr>
              <a:t>does</a:t>
            </a:r>
            <a:r>
              <a:rPr lang="en-GB" dirty="0"/>
              <a:t>. // No, she </a:t>
            </a:r>
            <a:r>
              <a:rPr lang="en-GB" dirty="0">
                <a:highlight>
                  <a:srgbClr val="FFFF00"/>
                </a:highlight>
              </a:rPr>
              <a:t>doesn’t</a:t>
            </a:r>
            <a:r>
              <a:rPr lang="en-GB" dirty="0"/>
              <a:t>.</a:t>
            </a:r>
          </a:p>
          <a:p>
            <a:pPr algn="l"/>
            <a:endParaRPr lang="en-GB" dirty="0"/>
          </a:p>
          <a:p>
            <a:pPr algn="l"/>
            <a:r>
              <a:rPr lang="en-GB" dirty="0">
                <a:highlight>
                  <a:srgbClr val="FFFF00"/>
                </a:highlight>
              </a:rPr>
              <a:t>Do</a:t>
            </a:r>
            <a:r>
              <a:rPr lang="en-GB" dirty="0"/>
              <a:t> they study every day?</a:t>
            </a:r>
          </a:p>
          <a:p>
            <a:pPr algn="l"/>
            <a:r>
              <a:rPr lang="en-GB" dirty="0"/>
              <a:t>Yes, they </a:t>
            </a:r>
            <a:r>
              <a:rPr lang="en-GB" dirty="0">
                <a:highlight>
                  <a:srgbClr val="FFFF00"/>
                </a:highlight>
              </a:rPr>
              <a:t>do</a:t>
            </a:r>
            <a:r>
              <a:rPr lang="en-GB" dirty="0"/>
              <a:t>. // No, they </a:t>
            </a:r>
            <a:r>
              <a:rPr lang="en-GB" dirty="0">
                <a:highlight>
                  <a:srgbClr val="FFFF00"/>
                </a:highlight>
              </a:rPr>
              <a:t>don’t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1855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FA1F4-621A-4C16-B02F-6B99538DF3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66235"/>
          </a:xfrm>
        </p:spPr>
        <p:txBody>
          <a:bodyPr/>
          <a:lstStyle/>
          <a:p>
            <a:r>
              <a:rPr lang="en-GB" dirty="0"/>
              <a:t>Practice 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7D27CC-8097-44FF-AFD8-5F5536617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10540"/>
            <a:ext cx="9144000" cy="3047260"/>
          </a:xfrm>
        </p:spPr>
        <p:txBody>
          <a:bodyPr/>
          <a:lstStyle/>
          <a:p>
            <a:pPr algn="l"/>
            <a:r>
              <a:rPr lang="en-GB" dirty="0"/>
              <a:t>Go to these links and practice all three forms of Present Simple (positive, negative and question):</a:t>
            </a:r>
          </a:p>
          <a:p>
            <a:pPr algn="l"/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>
                <a:hlinkClick r:id="rId2"/>
              </a:rPr>
              <a:t>http://www.adelescorner.org/grammar/present_simple/pres_simple3.html</a:t>
            </a:r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>
                <a:hlinkClick r:id="rId3"/>
              </a:rPr>
              <a:t>https://www.ego4u.com/en/cram-up/tests/simple-present-1</a:t>
            </a:r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32261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73A94-72B5-4B4C-95F0-7327C9201F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90522"/>
          </a:xfrm>
        </p:spPr>
        <p:txBody>
          <a:bodyPr/>
          <a:lstStyle/>
          <a:p>
            <a:r>
              <a:rPr lang="en-GB" dirty="0"/>
              <a:t>Important!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0CA9D-BBC6-4DFA-B2AA-8D94ABE4BC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12885"/>
            <a:ext cx="9144000" cy="3144915"/>
          </a:xfrm>
        </p:spPr>
        <p:txBody>
          <a:bodyPr/>
          <a:lstStyle/>
          <a:p>
            <a:pPr algn="l"/>
            <a:r>
              <a:rPr lang="bs-Cyrl-BA" dirty="0"/>
              <a:t>Ове недеље ми </a:t>
            </a:r>
            <a:r>
              <a:rPr lang="bs-Cyrl-BA" dirty="0">
                <a:highlight>
                  <a:srgbClr val="FFFF00"/>
                </a:highlight>
              </a:rPr>
              <a:t>не шаљете </a:t>
            </a:r>
            <a:r>
              <a:rPr lang="bs-Cyrl-BA" dirty="0"/>
              <a:t>домаћи на мејл. Све вежбе са линка можете директно да проверите на дну стране (кликнете на </a:t>
            </a:r>
            <a:r>
              <a:rPr lang="en-GB" dirty="0"/>
              <a:t>check). </a:t>
            </a:r>
            <a:r>
              <a:rPr lang="bs-Cyrl-BA" dirty="0"/>
              <a:t>Међутим, ако имате неких питања, нејасноћа, недоумица, слободно се јавите на мој мејл: </a:t>
            </a:r>
            <a:r>
              <a:rPr lang="en-GB" dirty="0">
                <a:hlinkClick r:id="rId2"/>
              </a:rPr>
              <a:t>goranaf@starina.rs</a:t>
            </a:r>
            <a:endParaRPr lang="en-GB" dirty="0"/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2743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C8722-775F-4DA3-BEAD-B1205165D1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Stay safe!</a:t>
            </a:r>
          </a:p>
        </p:txBody>
      </p:sp>
    </p:spTree>
    <p:extLst>
      <p:ext uri="{BB962C8B-B14F-4D97-AF65-F5344CB8AC3E}">
        <p14:creationId xmlns:p14="http://schemas.microsoft.com/office/powerpoint/2010/main" val="3232761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A6E3F-DB19-4913-AF19-5726BD8FFD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46134"/>
          </a:xfrm>
        </p:spPr>
        <p:txBody>
          <a:bodyPr/>
          <a:lstStyle/>
          <a:p>
            <a:r>
              <a:rPr lang="en-GB" dirty="0"/>
              <a:t>Let’s revise first: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87EF4C-3DA6-479D-A2C8-2CB0861B3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52583"/>
            <a:ext cx="9144000" cy="2905217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bs-Cyrl-BA" dirty="0"/>
              <a:t>Који наставак се ставља на глаголе у трећем лицу једнине?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bs-Cyrl-BA" dirty="0"/>
          </a:p>
          <a:p>
            <a:pPr algn="l"/>
            <a:endParaRPr lang="bs-Cyrl-BA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bs-Cyrl-BA" dirty="0"/>
              <a:t>Који помоћни глагол користимо за формирање одричног облика?  </a:t>
            </a: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9812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47CBC-3A0F-4109-8E9B-FF6BD9E2E6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14810"/>
          </a:xfrm>
        </p:spPr>
        <p:txBody>
          <a:bodyPr/>
          <a:lstStyle/>
          <a:p>
            <a:r>
              <a:rPr lang="en-GB" dirty="0"/>
              <a:t>Answers: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437319-F21D-468C-A802-301E11FD4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14726"/>
            <a:ext cx="9144000" cy="2843074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bs-Cyrl-BA" dirty="0"/>
              <a:t>Наставак </a:t>
            </a:r>
            <a:r>
              <a:rPr lang="en-GB" dirty="0"/>
              <a:t>–S </a:t>
            </a:r>
            <a:r>
              <a:rPr lang="bs-Cyrl-BA" dirty="0"/>
              <a:t>или –</a:t>
            </a:r>
            <a:r>
              <a:rPr lang="en-GB" dirty="0"/>
              <a:t>ES.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bs-Cyrl-BA" dirty="0"/>
              <a:t>Помоћни глагол </a:t>
            </a:r>
            <a:r>
              <a:rPr lang="en-GB" dirty="0"/>
              <a:t>DON’T </a:t>
            </a:r>
            <a:r>
              <a:rPr lang="bs-Cyrl-BA" dirty="0"/>
              <a:t>и за треће лице једнине </a:t>
            </a:r>
            <a:r>
              <a:rPr lang="en-GB" dirty="0"/>
              <a:t>DOESN’T.</a:t>
            </a:r>
          </a:p>
        </p:txBody>
      </p:sp>
    </p:spTree>
    <p:extLst>
      <p:ext uri="{BB962C8B-B14F-4D97-AF65-F5344CB8AC3E}">
        <p14:creationId xmlns:p14="http://schemas.microsoft.com/office/powerpoint/2010/main" val="3511882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6C950-A5BC-40FD-8262-B497F77D22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94709"/>
          </a:xfrm>
        </p:spPr>
        <p:txBody>
          <a:bodyPr/>
          <a:lstStyle/>
          <a:p>
            <a:r>
              <a:rPr lang="en-GB" dirty="0"/>
              <a:t>Some examples…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BF61B5-F83A-487F-89BE-396A8676A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85748"/>
            <a:ext cx="9144000" cy="2772052"/>
          </a:xfrm>
        </p:spPr>
        <p:txBody>
          <a:bodyPr/>
          <a:lstStyle/>
          <a:p>
            <a:pPr algn="l"/>
            <a:r>
              <a:rPr lang="en-GB" dirty="0"/>
              <a:t>I </a:t>
            </a:r>
            <a:r>
              <a:rPr lang="en-GB" dirty="0">
                <a:highlight>
                  <a:srgbClr val="FFFF00"/>
                </a:highlight>
              </a:rPr>
              <a:t>don’t like </a:t>
            </a:r>
            <a:r>
              <a:rPr lang="en-GB" dirty="0"/>
              <a:t>Maths, I </a:t>
            </a:r>
            <a:r>
              <a:rPr lang="en-GB" dirty="0">
                <a:highlight>
                  <a:srgbClr val="FFFF00"/>
                </a:highlight>
              </a:rPr>
              <a:t>like</a:t>
            </a:r>
            <a:r>
              <a:rPr lang="en-GB" dirty="0"/>
              <a:t> English.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		She </a:t>
            </a:r>
            <a:r>
              <a:rPr lang="en-GB" dirty="0">
                <a:highlight>
                  <a:srgbClr val="FFFF00"/>
                </a:highlight>
              </a:rPr>
              <a:t>has got </a:t>
            </a:r>
            <a:r>
              <a:rPr lang="en-GB" dirty="0"/>
              <a:t>a dog, his name is Coco.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				We </a:t>
            </a:r>
            <a:r>
              <a:rPr lang="en-GB" dirty="0">
                <a:highlight>
                  <a:srgbClr val="FFFF00"/>
                </a:highlight>
              </a:rPr>
              <a:t>don’t go </a:t>
            </a:r>
            <a:r>
              <a:rPr lang="en-GB" dirty="0"/>
              <a:t>to school on Sundays.</a:t>
            </a:r>
          </a:p>
        </p:txBody>
      </p:sp>
    </p:spTree>
    <p:extLst>
      <p:ext uri="{BB962C8B-B14F-4D97-AF65-F5344CB8AC3E}">
        <p14:creationId xmlns:p14="http://schemas.microsoft.com/office/powerpoint/2010/main" val="457050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125D7-EBC1-439C-A151-F0B589199A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12464"/>
          </a:xfrm>
        </p:spPr>
        <p:txBody>
          <a:bodyPr/>
          <a:lstStyle/>
          <a:p>
            <a:r>
              <a:rPr lang="en-GB" dirty="0"/>
              <a:t>What about questions?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18D24F-982D-4A10-B1F1-7E3D9784B9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21257"/>
            <a:ext cx="9144000" cy="3214379"/>
          </a:xfrm>
        </p:spPr>
        <p:txBody>
          <a:bodyPr/>
          <a:lstStyle/>
          <a:p>
            <a:pPr algn="l"/>
            <a:r>
              <a:rPr lang="bs-Cyrl-BA" dirty="0"/>
              <a:t>Упитни облик се, као и одрични, не може направити без помоћног глагола </a:t>
            </a:r>
            <a:r>
              <a:rPr lang="en-GB" dirty="0"/>
              <a:t>DO </a:t>
            </a:r>
            <a:r>
              <a:rPr lang="bs-Cyrl-BA" dirty="0"/>
              <a:t>или </a:t>
            </a:r>
            <a:r>
              <a:rPr lang="en-GB" dirty="0"/>
              <a:t>DOES.</a:t>
            </a:r>
          </a:p>
          <a:p>
            <a:pPr algn="l"/>
            <a:endParaRPr lang="en-GB" dirty="0"/>
          </a:p>
          <a:p>
            <a:pPr algn="l"/>
            <a:r>
              <a:rPr lang="bs-Cyrl-BA" dirty="0"/>
              <a:t>Пример: </a:t>
            </a:r>
            <a:r>
              <a:rPr lang="en-GB" dirty="0"/>
              <a:t>I watch TV every day. </a:t>
            </a:r>
            <a:r>
              <a:rPr lang="en-GB" dirty="0">
                <a:sym typeface="Wingdings" panose="05000000000000000000" pitchFamily="2" charset="2"/>
              </a:rPr>
              <a:t> Do I watch TV every day? </a:t>
            </a:r>
          </a:p>
          <a:p>
            <a:pPr algn="l"/>
            <a:r>
              <a:rPr lang="en-GB" dirty="0">
                <a:sym typeface="Wingdings" panose="05000000000000000000" pitchFamily="2" charset="2"/>
              </a:rPr>
              <a:t>	    They study from 3 to 5.  Do they study from 3 to 5?</a:t>
            </a:r>
          </a:p>
          <a:p>
            <a:pPr algn="l"/>
            <a:r>
              <a:rPr lang="en-GB" dirty="0">
                <a:sym typeface="Wingdings" panose="05000000000000000000" pitchFamily="2" charset="2"/>
              </a:rPr>
              <a:t>	    My friends play football every Saturday.  Do my 		    friends play football every Saturday? </a:t>
            </a:r>
          </a:p>
          <a:p>
            <a:pPr algn="l"/>
            <a:r>
              <a:rPr lang="en-GB" dirty="0">
                <a:sym typeface="Wingdings" panose="05000000000000000000" pitchFamily="2" charset="2"/>
              </a:rPr>
              <a:t>	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6554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6CAD3-417E-48F7-91FD-A464414099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85326"/>
          </a:xfrm>
        </p:spPr>
        <p:txBody>
          <a:bodyPr/>
          <a:lstStyle/>
          <a:p>
            <a:r>
              <a:rPr lang="en-GB" dirty="0"/>
              <a:t>Questions in 3</a:t>
            </a:r>
            <a:r>
              <a:rPr lang="en-GB" baseline="30000" dirty="0"/>
              <a:t>rd</a:t>
            </a:r>
            <a:r>
              <a:rPr lang="en-GB" dirty="0"/>
              <a:t> person singular: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19084F-9871-4333-854E-940B73380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18913"/>
            <a:ext cx="9144000" cy="3222594"/>
          </a:xfrm>
        </p:spPr>
        <p:txBody>
          <a:bodyPr/>
          <a:lstStyle/>
          <a:p>
            <a:pPr algn="l"/>
            <a:r>
              <a:rPr lang="bs-Cyrl-BA" dirty="0"/>
              <a:t>Не заборавимо на треће лице једнине! Као и у одричном облику, и у упитном се наставак </a:t>
            </a:r>
            <a:r>
              <a:rPr lang="en-GB" dirty="0"/>
              <a:t>S/ES </a:t>
            </a:r>
            <a:r>
              <a:rPr lang="bs-Cyrl-BA" dirty="0"/>
              <a:t>губи!</a:t>
            </a:r>
          </a:p>
          <a:p>
            <a:pPr algn="l"/>
            <a:r>
              <a:rPr lang="bs-Cyrl-BA" dirty="0"/>
              <a:t>Пример: </a:t>
            </a:r>
            <a:r>
              <a:rPr lang="en-GB" dirty="0"/>
              <a:t> She take</a:t>
            </a:r>
            <a:r>
              <a:rPr lang="en-GB" dirty="0">
                <a:highlight>
                  <a:srgbClr val="FFFF00"/>
                </a:highlight>
              </a:rPr>
              <a:t>s</a:t>
            </a:r>
            <a:r>
              <a:rPr lang="en-GB" dirty="0"/>
              <a:t> the bus to school. </a:t>
            </a: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Does</a:t>
            </a:r>
            <a:r>
              <a:rPr lang="en-GB" dirty="0">
                <a:sym typeface="Wingdings" panose="05000000000000000000" pitchFamily="2" charset="2"/>
              </a:rPr>
              <a:t> she take the bus 	     to school?</a:t>
            </a:r>
          </a:p>
          <a:p>
            <a:pPr algn="l"/>
            <a:r>
              <a:rPr lang="en-GB" dirty="0">
                <a:sym typeface="Wingdings" panose="05000000000000000000" pitchFamily="2" charset="2"/>
              </a:rPr>
              <a:t>	     He goe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s</a:t>
            </a:r>
            <a:r>
              <a:rPr lang="en-GB" dirty="0">
                <a:sym typeface="Wingdings" panose="05000000000000000000" pitchFamily="2" charset="2"/>
              </a:rPr>
              <a:t> online before dinner.  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Does</a:t>
            </a:r>
            <a:r>
              <a:rPr lang="en-GB" dirty="0">
                <a:sym typeface="Wingdings" panose="05000000000000000000" pitchFamily="2" charset="2"/>
              </a:rPr>
              <a:t> he go online   	     before dinner?</a:t>
            </a:r>
          </a:p>
          <a:p>
            <a:pPr algn="l"/>
            <a:r>
              <a:rPr lang="en-GB" dirty="0"/>
              <a:t>	     My dog bark</a:t>
            </a:r>
            <a:r>
              <a:rPr lang="en-GB" dirty="0">
                <a:highlight>
                  <a:srgbClr val="FFFF00"/>
                </a:highlight>
              </a:rPr>
              <a:t>s</a:t>
            </a:r>
            <a:r>
              <a:rPr lang="en-GB" dirty="0"/>
              <a:t> every morning. </a:t>
            </a: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Does</a:t>
            </a:r>
            <a:r>
              <a:rPr lang="en-GB" dirty="0">
                <a:sym typeface="Wingdings" panose="05000000000000000000" pitchFamily="2" charset="2"/>
              </a:rPr>
              <a:t> my dog bark 	     every morning?</a:t>
            </a:r>
            <a:endParaRPr lang="en-GB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970BA2DF-3821-4B90-A79A-1521B65B304A}"/>
              </a:ext>
            </a:extLst>
          </p:cNvPr>
          <p:cNvSpPr/>
          <p:nvPr/>
        </p:nvSpPr>
        <p:spPr>
          <a:xfrm>
            <a:off x="4341181" y="3817398"/>
            <a:ext cx="4927318" cy="337352"/>
          </a:xfrm>
          <a:custGeom>
            <a:avLst/>
            <a:gdLst>
              <a:gd name="connsiteX0" fmla="*/ 0 w 4927318"/>
              <a:gd name="connsiteY0" fmla="*/ 71021 h 337352"/>
              <a:gd name="connsiteX1" fmla="*/ 44388 w 4927318"/>
              <a:gd name="connsiteY1" fmla="*/ 97654 h 337352"/>
              <a:gd name="connsiteX2" fmla="*/ 71021 w 4927318"/>
              <a:gd name="connsiteY2" fmla="*/ 106532 h 337352"/>
              <a:gd name="connsiteX3" fmla="*/ 150920 w 4927318"/>
              <a:gd name="connsiteY3" fmla="*/ 142043 h 337352"/>
              <a:gd name="connsiteX4" fmla="*/ 319596 w 4927318"/>
              <a:gd name="connsiteY4" fmla="*/ 159798 h 337352"/>
              <a:gd name="connsiteX5" fmla="*/ 372862 w 4927318"/>
              <a:gd name="connsiteY5" fmla="*/ 177553 h 337352"/>
              <a:gd name="connsiteX6" fmla="*/ 470516 w 4927318"/>
              <a:gd name="connsiteY6" fmla="*/ 195309 h 337352"/>
              <a:gd name="connsiteX7" fmla="*/ 568170 w 4927318"/>
              <a:gd name="connsiteY7" fmla="*/ 221942 h 337352"/>
              <a:gd name="connsiteX8" fmla="*/ 701336 w 4927318"/>
              <a:gd name="connsiteY8" fmla="*/ 239697 h 337352"/>
              <a:gd name="connsiteX9" fmla="*/ 816745 w 4927318"/>
              <a:gd name="connsiteY9" fmla="*/ 257452 h 337352"/>
              <a:gd name="connsiteX10" fmla="*/ 870011 w 4927318"/>
              <a:gd name="connsiteY10" fmla="*/ 275208 h 337352"/>
              <a:gd name="connsiteX11" fmla="*/ 896644 w 4927318"/>
              <a:gd name="connsiteY11" fmla="*/ 284085 h 337352"/>
              <a:gd name="connsiteX12" fmla="*/ 1118586 w 4927318"/>
              <a:gd name="connsiteY12" fmla="*/ 301841 h 337352"/>
              <a:gd name="connsiteX13" fmla="*/ 1198485 w 4927318"/>
              <a:gd name="connsiteY13" fmla="*/ 310719 h 337352"/>
              <a:gd name="connsiteX14" fmla="*/ 1420427 w 4927318"/>
              <a:gd name="connsiteY14" fmla="*/ 319596 h 337352"/>
              <a:gd name="connsiteX15" fmla="*/ 1473693 w 4927318"/>
              <a:gd name="connsiteY15" fmla="*/ 328474 h 337352"/>
              <a:gd name="connsiteX16" fmla="*/ 1837677 w 4927318"/>
              <a:gd name="connsiteY16" fmla="*/ 310719 h 337352"/>
              <a:gd name="connsiteX17" fmla="*/ 2024108 w 4927318"/>
              <a:gd name="connsiteY17" fmla="*/ 319596 h 337352"/>
              <a:gd name="connsiteX18" fmla="*/ 2104007 w 4927318"/>
              <a:gd name="connsiteY18" fmla="*/ 328474 h 337352"/>
              <a:gd name="connsiteX19" fmla="*/ 2654423 w 4927318"/>
              <a:gd name="connsiteY19" fmla="*/ 319596 h 337352"/>
              <a:gd name="connsiteX20" fmla="*/ 2787588 w 4927318"/>
              <a:gd name="connsiteY20" fmla="*/ 310719 h 337352"/>
              <a:gd name="connsiteX21" fmla="*/ 2911875 w 4927318"/>
              <a:gd name="connsiteY21" fmla="*/ 328474 h 337352"/>
              <a:gd name="connsiteX22" fmla="*/ 2991774 w 4927318"/>
              <a:gd name="connsiteY22" fmla="*/ 337352 h 337352"/>
              <a:gd name="connsiteX23" fmla="*/ 3355759 w 4927318"/>
              <a:gd name="connsiteY23" fmla="*/ 328474 h 337352"/>
              <a:gd name="connsiteX24" fmla="*/ 3533312 w 4927318"/>
              <a:gd name="connsiteY24" fmla="*/ 310719 h 337352"/>
              <a:gd name="connsiteX25" fmla="*/ 3657600 w 4927318"/>
              <a:gd name="connsiteY25" fmla="*/ 292963 h 337352"/>
              <a:gd name="connsiteX26" fmla="*/ 3852908 w 4927318"/>
              <a:gd name="connsiteY26" fmla="*/ 284085 h 337352"/>
              <a:gd name="connsiteX27" fmla="*/ 4634143 w 4927318"/>
              <a:gd name="connsiteY27" fmla="*/ 275208 h 337352"/>
              <a:gd name="connsiteX28" fmla="*/ 4687409 w 4927318"/>
              <a:gd name="connsiteY28" fmla="*/ 257452 h 337352"/>
              <a:gd name="connsiteX29" fmla="*/ 4714042 w 4927318"/>
              <a:gd name="connsiteY29" fmla="*/ 248575 h 337352"/>
              <a:gd name="connsiteX30" fmla="*/ 4731798 w 4927318"/>
              <a:gd name="connsiteY30" fmla="*/ 230819 h 337352"/>
              <a:gd name="connsiteX31" fmla="*/ 4749553 w 4927318"/>
              <a:gd name="connsiteY31" fmla="*/ 204186 h 337352"/>
              <a:gd name="connsiteX32" fmla="*/ 4776186 w 4927318"/>
              <a:gd name="connsiteY32" fmla="*/ 195309 h 337352"/>
              <a:gd name="connsiteX33" fmla="*/ 4793941 w 4927318"/>
              <a:gd name="connsiteY33" fmla="*/ 142043 h 337352"/>
              <a:gd name="connsiteX34" fmla="*/ 4838330 w 4927318"/>
              <a:gd name="connsiteY34" fmla="*/ 106532 h 337352"/>
              <a:gd name="connsiteX35" fmla="*/ 4856085 w 4927318"/>
              <a:gd name="connsiteY35" fmla="*/ 79899 h 337352"/>
              <a:gd name="connsiteX36" fmla="*/ 4882718 w 4927318"/>
              <a:gd name="connsiteY36" fmla="*/ 71021 h 337352"/>
              <a:gd name="connsiteX37" fmla="*/ 4909351 w 4927318"/>
              <a:gd name="connsiteY37" fmla="*/ 53266 h 337352"/>
              <a:gd name="connsiteX38" fmla="*/ 4927106 w 4927318"/>
              <a:gd name="connsiteY38" fmla="*/ 26633 h 337352"/>
              <a:gd name="connsiteX39" fmla="*/ 4882718 w 4927318"/>
              <a:gd name="connsiteY39" fmla="*/ 0 h 337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4927318" h="337352">
                <a:moveTo>
                  <a:pt x="0" y="71021"/>
                </a:moveTo>
                <a:cubicBezTo>
                  <a:pt x="14796" y="79899"/>
                  <a:pt x="28955" y="89937"/>
                  <a:pt x="44388" y="97654"/>
                </a:cubicBezTo>
                <a:cubicBezTo>
                  <a:pt x="52758" y="101839"/>
                  <a:pt x="62651" y="102347"/>
                  <a:pt x="71021" y="106532"/>
                </a:cubicBezTo>
                <a:cubicBezTo>
                  <a:pt x="110165" y="126104"/>
                  <a:pt x="92902" y="135936"/>
                  <a:pt x="150920" y="142043"/>
                </a:cubicBezTo>
                <a:lnTo>
                  <a:pt x="319596" y="159798"/>
                </a:lnTo>
                <a:cubicBezTo>
                  <a:pt x="337351" y="165716"/>
                  <a:pt x="354401" y="174476"/>
                  <a:pt x="372862" y="177553"/>
                </a:cubicBezTo>
                <a:cubicBezTo>
                  <a:pt x="396613" y="181512"/>
                  <a:pt x="445696" y="189104"/>
                  <a:pt x="470516" y="195309"/>
                </a:cubicBezTo>
                <a:cubicBezTo>
                  <a:pt x="522758" y="208369"/>
                  <a:pt x="481660" y="211129"/>
                  <a:pt x="568170" y="221942"/>
                </a:cubicBezTo>
                <a:cubicBezTo>
                  <a:pt x="604097" y="226433"/>
                  <a:pt x="664564" y="233568"/>
                  <a:pt x="701336" y="239697"/>
                </a:cubicBezTo>
                <a:cubicBezTo>
                  <a:pt x="823329" y="260030"/>
                  <a:pt x="645036" y="235990"/>
                  <a:pt x="816745" y="257452"/>
                </a:cubicBezTo>
                <a:lnTo>
                  <a:pt x="870011" y="275208"/>
                </a:lnTo>
                <a:cubicBezTo>
                  <a:pt x="878889" y="278167"/>
                  <a:pt x="887380" y="282762"/>
                  <a:pt x="896644" y="284085"/>
                </a:cubicBezTo>
                <a:cubicBezTo>
                  <a:pt x="1030681" y="303234"/>
                  <a:pt x="889247" y="284852"/>
                  <a:pt x="1118586" y="301841"/>
                </a:cubicBezTo>
                <a:cubicBezTo>
                  <a:pt x="1145310" y="303821"/>
                  <a:pt x="1171734" y="309145"/>
                  <a:pt x="1198485" y="310719"/>
                </a:cubicBezTo>
                <a:cubicBezTo>
                  <a:pt x="1272397" y="315067"/>
                  <a:pt x="1346446" y="316637"/>
                  <a:pt x="1420427" y="319596"/>
                </a:cubicBezTo>
                <a:cubicBezTo>
                  <a:pt x="1438182" y="322555"/>
                  <a:pt x="1455693" y="328474"/>
                  <a:pt x="1473693" y="328474"/>
                </a:cubicBezTo>
                <a:cubicBezTo>
                  <a:pt x="1746047" y="328474"/>
                  <a:pt x="1691996" y="334997"/>
                  <a:pt x="1837677" y="310719"/>
                </a:cubicBezTo>
                <a:lnTo>
                  <a:pt x="2024108" y="319596"/>
                </a:lnTo>
                <a:cubicBezTo>
                  <a:pt x="2050846" y="321378"/>
                  <a:pt x="2077210" y="328474"/>
                  <a:pt x="2104007" y="328474"/>
                </a:cubicBezTo>
                <a:cubicBezTo>
                  <a:pt x="2287503" y="328474"/>
                  <a:pt x="2470951" y="322555"/>
                  <a:pt x="2654423" y="319596"/>
                </a:cubicBezTo>
                <a:cubicBezTo>
                  <a:pt x="2698811" y="316637"/>
                  <a:pt x="2743128" y="309186"/>
                  <a:pt x="2787588" y="310719"/>
                </a:cubicBezTo>
                <a:cubicBezTo>
                  <a:pt x="2829413" y="312161"/>
                  <a:pt x="2870281" y="323852"/>
                  <a:pt x="2911875" y="328474"/>
                </a:cubicBezTo>
                <a:lnTo>
                  <a:pt x="2991774" y="337352"/>
                </a:lnTo>
                <a:cubicBezTo>
                  <a:pt x="3113102" y="334393"/>
                  <a:pt x="3234541" y="334436"/>
                  <a:pt x="3355759" y="328474"/>
                </a:cubicBezTo>
                <a:cubicBezTo>
                  <a:pt x="3415167" y="325552"/>
                  <a:pt x="3533312" y="310719"/>
                  <a:pt x="3533312" y="310719"/>
                </a:cubicBezTo>
                <a:cubicBezTo>
                  <a:pt x="3589394" y="296698"/>
                  <a:pt x="3576866" y="298009"/>
                  <a:pt x="3657600" y="292963"/>
                </a:cubicBezTo>
                <a:cubicBezTo>
                  <a:pt x="3722643" y="288898"/>
                  <a:pt x="3787749" y="285270"/>
                  <a:pt x="3852908" y="284085"/>
                </a:cubicBezTo>
                <a:lnTo>
                  <a:pt x="4634143" y="275208"/>
                </a:lnTo>
                <a:lnTo>
                  <a:pt x="4687409" y="257452"/>
                </a:lnTo>
                <a:lnTo>
                  <a:pt x="4714042" y="248575"/>
                </a:lnTo>
                <a:cubicBezTo>
                  <a:pt x="4719961" y="242656"/>
                  <a:pt x="4726569" y="237355"/>
                  <a:pt x="4731798" y="230819"/>
                </a:cubicBezTo>
                <a:cubicBezTo>
                  <a:pt x="4738463" y="222487"/>
                  <a:pt x="4741221" y="210851"/>
                  <a:pt x="4749553" y="204186"/>
                </a:cubicBezTo>
                <a:cubicBezTo>
                  <a:pt x="4756860" y="198340"/>
                  <a:pt x="4767308" y="198268"/>
                  <a:pt x="4776186" y="195309"/>
                </a:cubicBezTo>
                <a:cubicBezTo>
                  <a:pt x="4782104" y="177554"/>
                  <a:pt x="4778369" y="152425"/>
                  <a:pt x="4793941" y="142043"/>
                </a:cubicBezTo>
                <a:cubicBezTo>
                  <a:pt x="4813713" y="128861"/>
                  <a:pt x="4823875" y="124601"/>
                  <a:pt x="4838330" y="106532"/>
                </a:cubicBezTo>
                <a:cubicBezTo>
                  <a:pt x="4844995" y="98201"/>
                  <a:pt x="4847754" y="86564"/>
                  <a:pt x="4856085" y="79899"/>
                </a:cubicBezTo>
                <a:cubicBezTo>
                  <a:pt x="4863392" y="74053"/>
                  <a:pt x="4874348" y="75206"/>
                  <a:pt x="4882718" y="71021"/>
                </a:cubicBezTo>
                <a:cubicBezTo>
                  <a:pt x="4892261" y="66249"/>
                  <a:pt x="4900473" y="59184"/>
                  <a:pt x="4909351" y="53266"/>
                </a:cubicBezTo>
                <a:cubicBezTo>
                  <a:pt x="4915269" y="44388"/>
                  <a:pt x="4929199" y="37095"/>
                  <a:pt x="4927106" y="26633"/>
                </a:cubicBezTo>
                <a:cubicBezTo>
                  <a:pt x="4925916" y="20683"/>
                  <a:pt x="4890823" y="4053"/>
                  <a:pt x="4882718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2D9D9EB1-A71A-471A-B2B7-399405363131}"/>
              </a:ext>
            </a:extLst>
          </p:cNvPr>
          <p:cNvSpPr/>
          <p:nvPr/>
        </p:nvSpPr>
        <p:spPr>
          <a:xfrm>
            <a:off x="4057095" y="4634144"/>
            <a:ext cx="4962642" cy="412444"/>
          </a:xfrm>
          <a:custGeom>
            <a:avLst/>
            <a:gdLst>
              <a:gd name="connsiteX0" fmla="*/ 0 w 4962642"/>
              <a:gd name="connsiteY0" fmla="*/ 0 h 412444"/>
              <a:gd name="connsiteX1" fmla="*/ 8878 w 4962642"/>
              <a:gd name="connsiteY1" fmla="*/ 53266 h 412444"/>
              <a:gd name="connsiteX2" fmla="*/ 88777 w 4962642"/>
              <a:gd name="connsiteY2" fmla="*/ 133165 h 412444"/>
              <a:gd name="connsiteX3" fmla="*/ 142043 w 4962642"/>
              <a:gd name="connsiteY3" fmla="*/ 177553 h 412444"/>
              <a:gd name="connsiteX4" fmla="*/ 168676 w 4962642"/>
              <a:gd name="connsiteY4" fmla="*/ 204186 h 412444"/>
              <a:gd name="connsiteX5" fmla="*/ 204187 w 4962642"/>
              <a:gd name="connsiteY5" fmla="*/ 213064 h 412444"/>
              <a:gd name="connsiteX6" fmla="*/ 266330 w 4962642"/>
              <a:gd name="connsiteY6" fmla="*/ 221941 h 412444"/>
              <a:gd name="connsiteX7" fmla="*/ 319596 w 4962642"/>
              <a:gd name="connsiteY7" fmla="*/ 230819 h 412444"/>
              <a:gd name="connsiteX8" fmla="*/ 408373 w 4962642"/>
              <a:gd name="connsiteY8" fmla="*/ 248574 h 412444"/>
              <a:gd name="connsiteX9" fmla="*/ 461639 w 4962642"/>
              <a:gd name="connsiteY9" fmla="*/ 257452 h 412444"/>
              <a:gd name="connsiteX10" fmla="*/ 550416 w 4962642"/>
              <a:gd name="connsiteY10" fmla="*/ 275207 h 412444"/>
              <a:gd name="connsiteX11" fmla="*/ 630315 w 4962642"/>
              <a:gd name="connsiteY11" fmla="*/ 284085 h 412444"/>
              <a:gd name="connsiteX12" fmla="*/ 683581 w 4962642"/>
              <a:gd name="connsiteY12" fmla="*/ 292963 h 412444"/>
              <a:gd name="connsiteX13" fmla="*/ 781235 w 4962642"/>
              <a:gd name="connsiteY13" fmla="*/ 310718 h 412444"/>
              <a:gd name="connsiteX14" fmla="*/ 985422 w 4962642"/>
              <a:gd name="connsiteY14" fmla="*/ 319596 h 412444"/>
              <a:gd name="connsiteX15" fmla="*/ 1056443 w 4962642"/>
              <a:gd name="connsiteY15" fmla="*/ 328473 h 412444"/>
              <a:gd name="connsiteX16" fmla="*/ 1207363 w 4962642"/>
              <a:gd name="connsiteY16" fmla="*/ 355106 h 412444"/>
              <a:gd name="connsiteX17" fmla="*/ 1313895 w 4962642"/>
              <a:gd name="connsiteY17" fmla="*/ 363984 h 412444"/>
              <a:gd name="connsiteX18" fmla="*/ 1384917 w 4962642"/>
              <a:gd name="connsiteY18" fmla="*/ 372862 h 412444"/>
              <a:gd name="connsiteX19" fmla="*/ 1597981 w 4962642"/>
              <a:gd name="connsiteY19" fmla="*/ 381739 h 412444"/>
              <a:gd name="connsiteX20" fmla="*/ 2272684 w 4962642"/>
              <a:gd name="connsiteY20" fmla="*/ 381739 h 412444"/>
              <a:gd name="connsiteX21" fmla="*/ 2317072 w 4962642"/>
              <a:gd name="connsiteY21" fmla="*/ 372862 h 412444"/>
              <a:gd name="connsiteX22" fmla="*/ 2370338 w 4962642"/>
              <a:gd name="connsiteY22" fmla="*/ 363984 h 412444"/>
              <a:gd name="connsiteX23" fmla="*/ 2530136 w 4962642"/>
              <a:gd name="connsiteY23" fmla="*/ 355106 h 412444"/>
              <a:gd name="connsiteX24" fmla="*/ 2636668 w 4962642"/>
              <a:gd name="connsiteY24" fmla="*/ 346229 h 412444"/>
              <a:gd name="connsiteX25" fmla="*/ 3107185 w 4962642"/>
              <a:gd name="connsiteY25" fmla="*/ 355106 h 412444"/>
              <a:gd name="connsiteX26" fmla="*/ 3737499 w 4962642"/>
              <a:gd name="connsiteY26" fmla="*/ 337351 h 412444"/>
              <a:gd name="connsiteX27" fmla="*/ 3879542 w 4962642"/>
              <a:gd name="connsiteY27" fmla="*/ 319596 h 412444"/>
              <a:gd name="connsiteX28" fmla="*/ 3941686 w 4962642"/>
              <a:gd name="connsiteY28" fmla="*/ 310718 h 412444"/>
              <a:gd name="connsiteX29" fmla="*/ 4145872 w 4962642"/>
              <a:gd name="connsiteY29" fmla="*/ 292963 h 412444"/>
              <a:gd name="connsiteX30" fmla="*/ 4216893 w 4962642"/>
              <a:gd name="connsiteY30" fmla="*/ 284085 h 412444"/>
              <a:gd name="connsiteX31" fmla="*/ 4332303 w 4962642"/>
              <a:gd name="connsiteY31" fmla="*/ 266330 h 412444"/>
              <a:gd name="connsiteX32" fmla="*/ 4403324 w 4962642"/>
              <a:gd name="connsiteY32" fmla="*/ 257452 h 412444"/>
              <a:gd name="connsiteX33" fmla="*/ 4607511 w 4962642"/>
              <a:gd name="connsiteY33" fmla="*/ 248574 h 412444"/>
              <a:gd name="connsiteX34" fmla="*/ 4669655 w 4962642"/>
              <a:gd name="connsiteY34" fmla="*/ 230819 h 412444"/>
              <a:gd name="connsiteX35" fmla="*/ 4722921 w 4962642"/>
              <a:gd name="connsiteY35" fmla="*/ 213064 h 412444"/>
              <a:gd name="connsiteX36" fmla="*/ 4785064 w 4962642"/>
              <a:gd name="connsiteY36" fmla="*/ 195308 h 412444"/>
              <a:gd name="connsiteX37" fmla="*/ 4820575 w 4962642"/>
              <a:gd name="connsiteY37" fmla="*/ 186431 h 412444"/>
              <a:gd name="connsiteX38" fmla="*/ 4864963 w 4962642"/>
              <a:gd name="connsiteY38" fmla="*/ 159798 h 412444"/>
              <a:gd name="connsiteX39" fmla="*/ 4909352 w 4962642"/>
              <a:gd name="connsiteY39" fmla="*/ 115409 h 412444"/>
              <a:gd name="connsiteX40" fmla="*/ 4927107 w 4962642"/>
              <a:gd name="connsiteY40" fmla="*/ 88776 h 412444"/>
              <a:gd name="connsiteX41" fmla="*/ 4953740 w 4962642"/>
              <a:gd name="connsiteY41" fmla="*/ 71021 h 412444"/>
              <a:gd name="connsiteX42" fmla="*/ 4962618 w 4962642"/>
              <a:gd name="connsiteY42" fmla="*/ 35510 h 412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4962642" h="412444">
                <a:moveTo>
                  <a:pt x="0" y="0"/>
                </a:moveTo>
                <a:cubicBezTo>
                  <a:pt x="2959" y="17755"/>
                  <a:pt x="-192" y="37718"/>
                  <a:pt x="8878" y="53266"/>
                </a:cubicBezTo>
                <a:lnTo>
                  <a:pt x="88777" y="133165"/>
                </a:lnTo>
                <a:cubicBezTo>
                  <a:pt x="166586" y="210974"/>
                  <a:pt x="67884" y="115754"/>
                  <a:pt x="142043" y="177553"/>
                </a:cubicBezTo>
                <a:cubicBezTo>
                  <a:pt x="151688" y="185590"/>
                  <a:pt x="157775" y="197957"/>
                  <a:pt x="168676" y="204186"/>
                </a:cubicBezTo>
                <a:cubicBezTo>
                  <a:pt x="179270" y="210240"/>
                  <a:pt x="192182" y="210881"/>
                  <a:pt x="204187" y="213064"/>
                </a:cubicBezTo>
                <a:cubicBezTo>
                  <a:pt x="224774" y="216807"/>
                  <a:pt x="245649" y="218759"/>
                  <a:pt x="266330" y="221941"/>
                </a:cubicBezTo>
                <a:cubicBezTo>
                  <a:pt x="284121" y="224678"/>
                  <a:pt x="301904" y="227502"/>
                  <a:pt x="319596" y="230819"/>
                </a:cubicBezTo>
                <a:cubicBezTo>
                  <a:pt x="349257" y="236381"/>
                  <a:pt x="378605" y="243613"/>
                  <a:pt x="408373" y="248574"/>
                </a:cubicBezTo>
                <a:cubicBezTo>
                  <a:pt x="426128" y="251533"/>
                  <a:pt x="443988" y="253922"/>
                  <a:pt x="461639" y="257452"/>
                </a:cubicBezTo>
                <a:cubicBezTo>
                  <a:pt x="532215" y="271568"/>
                  <a:pt x="459146" y="263038"/>
                  <a:pt x="550416" y="275207"/>
                </a:cubicBezTo>
                <a:cubicBezTo>
                  <a:pt x="576978" y="278749"/>
                  <a:pt x="603753" y="280543"/>
                  <a:pt x="630315" y="284085"/>
                </a:cubicBezTo>
                <a:cubicBezTo>
                  <a:pt x="648157" y="286464"/>
                  <a:pt x="665930" y="289433"/>
                  <a:pt x="683581" y="292963"/>
                </a:cubicBezTo>
                <a:cubicBezTo>
                  <a:pt x="735584" y="303364"/>
                  <a:pt x="713542" y="306205"/>
                  <a:pt x="781235" y="310718"/>
                </a:cubicBezTo>
                <a:cubicBezTo>
                  <a:pt x="849211" y="315250"/>
                  <a:pt x="917360" y="316637"/>
                  <a:pt x="985422" y="319596"/>
                </a:cubicBezTo>
                <a:cubicBezTo>
                  <a:pt x="1009096" y="322555"/>
                  <a:pt x="1032910" y="324551"/>
                  <a:pt x="1056443" y="328473"/>
                </a:cubicBezTo>
                <a:cubicBezTo>
                  <a:pt x="1143846" y="343040"/>
                  <a:pt x="1130524" y="347018"/>
                  <a:pt x="1207363" y="355106"/>
                </a:cubicBezTo>
                <a:cubicBezTo>
                  <a:pt x="1242801" y="358836"/>
                  <a:pt x="1278438" y="360438"/>
                  <a:pt x="1313895" y="363984"/>
                </a:cubicBezTo>
                <a:cubicBezTo>
                  <a:pt x="1337635" y="366358"/>
                  <a:pt x="1361105" y="371374"/>
                  <a:pt x="1384917" y="372862"/>
                </a:cubicBezTo>
                <a:cubicBezTo>
                  <a:pt x="1455862" y="377296"/>
                  <a:pt x="1526960" y="378780"/>
                  <a:pt x="1597981" y="381739"/>
                </a:cubicBezTo>
                <a:cubicBezTo>
                  <a:pt x="1838580" y="441892"/>
                  <a:pt x="1649812" y="397917"/>
                  <a:pt x="2272684" y="381739"/>
                </a:cubicBezTo>
                <a:cubicBezTo>
                  <a:pt x="2287768" y="381347"/>
                  <a:pt x="2302226" y="375561"/>
                  <a:pt x="2317072" y="372862"/>
                </a:cubicBezTo>
                <a:cubicBezTo>
                  <a:pt x="2334782" y="369642"/>
                  <a:pt x="2352400" y="365479"/>
                  <a:pt x="2370338" y="363984"/>
                </a:cubicBezTo>
                <a:cubicBezTo>
                  <a:pt x="2423502" y="359554"/>
                  <a:pt x="2476906" y="358655"/>
                  <a:pt x="2530136" y="355106"/>
                </a:cubicBezTo>
                <a:cubicBezTo>
                  <a:pt x="2565691" y="352736"/>
                  <a:pt x="2601157" y="349188"/>
                  <a:pt x="2636668" y="346229"/>
                </a:cubicBezTo>
                <a:lnTo>
                  <a:pt x="3107185" y="355106"/>
                </a:lnTo>
                <a:cubicBezTo>
                  <a:pt x="3382809" y="355106"/>
                  <a:pt x="3498204" y="348228"/>
                  <a:pt x="3737499" y="337351"/>
                </a:cubicBezTo>
                <a:lnTo>
                  <a:pt x="3879542" y="319596"/>
                </a:lnTo>
                <a:cubicBezTo>
                  <a:pt x="3900257" y="316637"/>
                  <a:pt x="3920865" y="312800"/>
                  <a:pt x="3941686" y="310718"/>
                </a:cubicBezTo>
                <a:cubicBezTo>
                  <a:pt x="4009666" y="303920"/>
                  <a:pt x="4078081" y="301437"/>
                  <a:pt x="4145872" y="292963"/>
                </a:cubicBezTo>
                <a:lnTo>
                  <a:pt x="4216893" y="284085"/>
                </a:lnTo>
                <a:cubicBezTo>
                  <a:pt x="4406746" y="256962"/>
                  <a:pt x="4117554" y="294963"/>
                  <a:pt x="4332303" y="266330"/>
                </a:cubicBezTo>
                <a:cubicBezTo>
                  <a:pt x="4355952" y="263177"/>
                  <a:pt x="4379516" y="258988"/>
                  <a:pt x="4403324" y="257452"/>
                </a:cubicBezTo>
                <a:cubicBezTo>
                  <a:pt x="4471309" y="253066"/>
                  <a:pt x="4539449" y="251533"/>
                  <a:pt x="4607511" y="248574"/>
                </a:cubicBezTo>
                <a:cubicBezTo>
                  <a:pt x="4697045" y="218732"/>
                  <a:pt x="4558144" y="264272"/>
                  <a:pt x="4669655" y="230819"/>
                </a:cubicBezTo>
                <a:cubicBezTo>
                  <a:pt x="4687581" y="225441"/>
                  <a:pt x="4704764" y="217603"/>
                  <a:pt x="4722921" y="213064"/>
                </a:cubicBezTo>
                <a:cubicBezTo>
                  <a:pt x="4833997" y="185293"/>
                  <a:pt x="4695862" y="220794"/>
                  <a:pt x="4785064" y="195308"/>
                </a:cubicBezTo>
                <a:cubicBezTo>
                  <a:pt x="4796796" y="191956"/>
                  <a:pt x="4808738" y="189390"/>
                  <a:pt x="4820575" y="186431"/>
                </a:cubicBezTo>
                <a:cubicBezTo>
                  <a:pt x="4896476" y="110526"/>
                  <a:pt x="4772779" y="228935"/>
                  <a:pt x="4864963" y="159798"/>
                </a:cubicBezTo>
                <a:cubicBezTo>
                  <a:pt x="4881703" y="147243"/>
                  <a:pt x="4894556" y="130205"/>
                  <a:pt x="4909352" y="115409"/>
                </a:cubicBezTo>
                <a:cubicBezTo>
                  <a:pt x="4916897" y="107864"/>
                  <a:pt x="4919562" y="96321"/>
                  <a:pt x="4927107" y="88776"/>
                </a:cubicBezTo>
                <a:cubicBezTo>
                  <a:pt x="4934652" y="81231"/>
                  <a:pt x="4944862" y="76939"/>
                  <a:pt x="4953740" y="71021"/>
                </a:cubicBezTo>
                <a:cubicBezTo>
                  <a:pt x="4963554" y="41581"/>
                  <a:pt x="4962618" y="53746"/>
                  <a:pt x="4962618" y="3551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C093717D-F4CA-4022-A894-915AF1EBBD6C}"/>
              </a:ext>
            </a:extLst>
          </p:cNvPr>
          <p:cNvSpPr/>
          <p:nvPr/>
        </p:nvSpPr>
        <p:spPr>
          <a:xfrm>
            <a:off x="4749553" y="5486400"/>
            <a:ext cx="5157927" cy="346229"/>
          </a:xfrm>
          <a:custGeom>
            <a:avLst/>
            <a:gdLst>
              <a:gd name="connsiteX0" fmla="*/ 0 w 5157927"/>
              <a:gd name="connsiteY0" fmla="*/ 79899 h 346229"/>
              <a:gd name="connsiteX1" fmla="*/ 88777 w 5157927"/>
              <a:gd name="connsiteY1" fmla="*/ 142043 h 346229"/>
              <a:gd name="connsiteX2" fmla="*/ 168676 w 5157927"/>
              <a:gd name="connsiteY2" fmla="*/ 186431 h 346229"/>
              <a:gd name="connsiteX3" fmla="*/ 239697 w 5157927"/>
              <a:gd name="connsiteY3" fmla="*/ 221942 h 346229"/>
              <a:gd name="connsiteX4" fmla="*/ 292964 w 5157927"/>
              <a:gd name="connsiteY4" fmla="*/ 230819 h 346229"/>
              <a:gd name="connsiteX5" fmla="*/ 363985 w 5157927"/>
              <a:gd name="connsiteY5" fmla="*/ 257452 h 346229"/>
              <a:gd name="connsiteX6" fmla="*/ 399496 w 5157927"/>
              <a:gd name="connsiteY6" fmla="*/ 266330 h 346229"/>
              <a:gd name="connsiteX7" fmla="*/ 426129 w 5157927"/>
              <a:gd name="connsiteY7" fmla="*/ 284085 h 346229"/>
              <a:gd name="connsiteX8" fmla="*/ 488272 w 5157927"/>
              <a:gd name="connsiteY8" fmla="*/ 301841 h 346229"/>
              <a:gd name="connsiteX9" fmla="*/ 550416 w 5157927"/>
              <a:gd name="connsiteY9" fmla="*/ 319596 h 346229"/>
              <a:gd name="connsiteX10" fmla="*/ 1269507 w 5157927"/>
              <a:gd name="connsiteY10" fmla="*/ 328474 h 346229"/>
              <a:gd name="connsiteX11" fmla="*/ 1393795 w 5157927"/>
              <a:gd name="connsiteY11" fmla="*/ 346229 h 346229"/>
              <a:gd name="connsiteX12" fmla="*/ 2086253 w 5157927"/>
              <a:gd name="connsiteY12" fmla="*/ 337351 h 346229"/>
              <a:gd name="connsiteX13" fmla="*/ 2228296 w 5157927"/>
              <a:gd name="connsiteY13" fmla="*/ 319596 h 346229"/>
              <a:gd name="connsiteX14" fmla="*/ 2343705 w 5157927"/>
              <a:gd name="connsiteY14" fmla="*/ 301841 h 346229"/>
              <a:gd name="connsiteX15" fmla="*/ 2530136 w 5157927"/>
              <a:gd name="connsiteY15" fmla="*/ 284085 h 346229"/>
              <a:gd name="connsiteX16" fmla="*/ 2618913 w 5157927"/>
              <a:gd name="connsiteY16" fmla="*/ 275208 h 346229"/>
              <a:gd name="connsiteX17" fmla="*/ 3045041 w 5157927"/>
              <a:gd name="connsiteY17" fmla="*/ 257452 h 346229"/>
              <a:gd name="connsiteX18" fmla="*/ 3178206 w 5157927"/>
              <a:gd name="connsiteY18" fmla="*/ 248575 h 346229"/>
              <a:gd name="connsiteX19" fmla="*/ 3311371 w 5157927"/>
              <a:gd name="connsiteY19" fmla="*/ 230819 h 346229"/>
              <a:gd name="connsiteX20" fmla="*/ 3382393 w 5157927"/>
              <a:gd name="connsiteY20" fmla="*/ 221942 h 346229"/>
              <a:gd name="connsiteX21" fmla="*/ 3444536 w 5157927"/>
              <a:gd name="connsiteY21" fmla="*/ 213064 h 346229"/>
              <a:gd name="connsiteX22" fmla="*/ 3701989 w 5157927"/>
              <a:gd name="connsiteY22" fmla="*/ 195309 h 346229"/>
              <a:gd name="connsiteX23" fmla="*/ 3764132 w 5157927"/>
              <a:gd name="connsiteY23" fmla="*/ 204186 h 346229"/>
              <a:gd name="connsiteX24" fmla="*/ 3790765 w 5157927"/>
              <a:gd name="connsiteY24" fmla="*/ 213064 h 346229"/>
              <a:gd name="connsiteX25" fmla="*/ 3994952 w 5157927"/>
              <a:gd name="connsiteY25" fmla="*/ 230819 h 346229"/>
              <a:gd name="connsiteX26" fmla="*/ 4412202 w 5157927"/>
              <a:gd name="connsiteY26" fmla="*/ 221942 h 346229"/>
              <a:gd name="connsiteX27" fmla="*/ 4474346 w 5157927"/>
              <a:gd name="connsiteY27" fmla="*/ 213064 h 346229"/>
              <a:gd name="connsiteX28" fmla="*/ 4572000 w 5157927"/>
              <a:gd name="connsiteY28" fmla="*/ 204186 h 346229"/>
              <a:gd name="connsiteX29" fmla="*/ 4705165 w 5157927"/>
              <a:gd name="connsiteY29" fmla="*/ 186431 h 346229"/>
              <a:gd name="connsiteX30" fmla="*/ 4776187 w 5157927"/>
              <a:gd name="connsiteY30" fmla="*/ 177553 h 346229"/>
              <a:gd name="connsiteX31" fmla="*/ 4829453 w 5157927"/>
              <a:gd name="connsiteY31" fmla="*/ 168676 h 346229"/>
              <a:gd name="connsiteX32" fmla="*/ 4953740 w 5157927"/>
              <a:gd name="connsiteY32" fmla="*/ 150920 h 346229"/>
              <a:gd name="connsiteX33" fmla="*/ 4980373 w 5157927"/>
              <a:gd name="connsiteY33" fmla="*/ 142043 h 346229"/>
              <a:gd name="connsiteX34" fmla="*/ 5015884 w 5157927"/>
              <a:gd name="connsiteY34" fmla="*/ 133165 h 346229"/>
              <a:gd name="connsiteX35" fmla="*/ 5042517 w 5157927"/>
              <a:gd name="connsiteY35" fmla="*/ 115410 h 346229"/>
              <a:gd name="connsiteX36" fmla="*/ 5069150 w 5157927"/>
              <a:gd name="connsiteY36" fmla="*/ 106532 h 346229"/>
              <a:gd name="connsiteX37" fmla="*/ 5086905 w 5157927"/>
              <a:gd name="connsiteY37" fmla="*/ 79899 h 346229"/>
              <a:gd name="connsiteX38" fmla="*/ 5113538 w 5157927"/>
              <a:gd name="connsiteY38" fmla="*/ 44388 h 346229"/>
              <a:gd name="connsiteX39" fmla="*/ 5131294 w 5157927"/>
              <a:gd name="connsiteY39" fmla="*/ 17755 h 346229"/>
              <a:gd name="connsiteX40" fmla="*/ 5157927 w 5157927"/>
              <a:gd name="connsiteY40" fmla="*/ 0 h 346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5157927" h="346229">
                <a:moveTo>
                  <a:pt x="0" y="79899"/>
                </a:moveTo>
                <a:cubicBezTo>
                  <a:pt x="29592" y="100614"/>
                  <a:pt x="58722" y="122006"/>
                  <a:pt x="88777" y="142043"/>
                </a:cubicBezTo>
                <a:cubicBezTo>
                  <a:pt x="155314" y="186401"/>
                  <a:pt x="109447" y="152587"/>
                  <a:pt x="168676" y="186431"/>
                </a:cubicBezTo>
                <a:cubicBezTo>
                  <a:pt x="205797" y="207642"/>
                  <a:pt x="189543" y="208264"/>
                  <a:pt x="239697" y="221942"/>
                </a:cubicBezTo>
                <a:cubicBezTo>
                  <a:pt x="257063" y="226678"/>
                  <a:pt x="275208" y="227860"/>
                  <a:pt x="292964" y="230819"/>
                </a:cubicBezTo>
                <a:cubicBezTo>
                  <a:pt x="316433" y="240207"/>
                  <a:pt x="339620" y="250491"/>
                  <a:pt x="363985" y="257452"/>
                </a:cubicBezTo>
                <a:cubicBezTo>
                  <a:pt x="375717" y="260804"/>
                  <a:pt x="387659" y="263371"/>
                  <a:pt x="399496" y="266330"/>
                </a:cubicBezTo>
                <a:cubicBezTo>
                  <a:pt x="408374" y="272248"/>
                  <a:pt x="416586" y="279313"/>
                  <a:pt x="426129" y="284085"/>
                </a:cubicBezTo>
                <a:cubicBezTo>
                  <a:pt x="440319" y="291180"/>
                  <a:pt x="474998" y="298048"/>
                  <a:pt x="488272" y="301841"/>
                </a:cubicBezTo>
                <a:cubicBezTo>
                  <a:pt x="503876" y="306299"/>
                  <a:pt x="535300" y="319240"/>
                  <a:pt x="550416" y="319596"/>
                </a:cubicBezTo>
                <a:cubicBezTo>
                  <a:pt x="790065" y="325235"/>
                  <a:pt x="1029810" y="325515"/>
                  <a:pt x="1269507" y="328474"/>
                </a:cubicBezTo>
                <a:cubicBezTo>
                  <a:pt x="1296007" y="332890"/>
                  <a:pt x="1371581" y="346229"/>
                  <a:pt x="1393795" y="346229"/>
                </a:cubicBezTo>
                <a:cubicBezTo>
                  <a:pt x="1624633" y="346229"/>
                  <a:pt x="1855434" y="340310"/>
                  <a:pt x="2086253" y="337351"/>
                </a:cubicBezTo>
                <a:cubicBezTo>
                  <a:pt x="2133601" y="331433"/>
                  <a:pt x="2181135" y="326851"/>
                  <a:pt x="2228296" y="319596"/>
                </a:cubicBezTo>
                <a:cubicBezTo>
                  <a:pt x="2266766" y="313678"/>
                  <a:pt x="2305049" y="306389"/>
                  <a:pt x="2343705" y="301841"/>
                </a:cubicBezTo>
                <a:cubicBezTo>
                  <a:pt x="2405702" y="294547"/>
                  <a:pt x="2468001" y="290098"/>
                  <a:pt x="2530136" y="284085"/>
                </a:cubicBezTo>
                <a:cubicBezTo>
                  <a:pt x="2559738" y="281220"/>
                  <a:pt x="2589239" y="277186"/>
                  <a:pt x="2618913" y="275208"/>
                </a:cubicBezTo>
                <a:cubicBezTo>
                  <a:pt x="2849561" y="259831"/>
                  <a:pt x="2707612" y="267678"/>
                  <a:pt x="3045041" y="257452"/>
                </a:cubicBezTo>
                <a:cubicBezTo>
                  <a:pt x="3089429" y="254493"/>
                  <a:pt x="3133886" y="252429"/>
                  <a:pt x="3178206" y="248575"/>
                </a:cubicBezTo>
                <a:cubicBezTo>
                  <a:pt x="3214788" y="245394"/>
                  <a:pt x="3274025" y="235798"/>
                  <a:pt x="3311371" y="230819"/>
                </a:cubicBezTo>
                <a:lnTo>
                  <a:pt x="3382393" y="221942"/>
                </a:lnTo>
                <a:cubicBezTo>
                  <a:pt x="3403134" y="219177"/>
                  <a:pt x="3423755" y="215509"/>
                  <a:pt x="3444536" y="213064"/>
                </a:cubicBezTo>
                <a:cubicBezTo>
                  <a:pt x="3550036" y="200652"/>
                  <a:pt x="3578018" y="201833"/>
                  <a:pt x="3701989" y="195309"/>
                </a:cubicBezTo>
                <a:cubicBezTo>
                  <a:pt x="3722703" y="198268"/>
                  <a:pt x="3743614" y="200082"/>
                  <a:pt x="3764132" y="204186"/>
                </a:cubicBezTo>
                <a:cubicBezTo>
                  <a:pt x="3773308" y="206021"/>
                  <a:pt x="3781469" y="211991"/>
                  <a:pt x="3790765" y="213064"/>
                </a:cubicBezTo>
                <a:cubicBezTo>
                  <a:pt x="3858634" y="220895"/>
                  <a:pt x="3994952" y="230819"/>
                  <a:pt x="3994952" y="230819"/>
                </a:cubicBezTo>
                <a:lnTo>
                  <a:pt x="4412202" y="221942"/>
                </a:lnTo>
                <a:cubicBezTo>
                  <a:pt x="4433113" y="221168"/>
                  <a:pt x="4453549" y="215375"/>
                  <a:pt x="4474346" y="213064"/>
                </a:cubicBezTo>
                <a:cubicBezTo>
                  <a:pt x="4506832" y="209454"/>
                  <a:pt x="4539494" y="207608"/>
                  <a:pt x="4572000" y="204186"/>
                </a:cubicBezTo>
                <a:cubicBezTo>
                  <a:pt x="4632468" y="197821"/>
                  <a:pt x="4646870" y="194204"/>
                  <a:pt x="4705165" y="186431"/>
                </a:cubicBezTo>
                <a:lnTo>
                  <a:pt x="4776187" y="177553"/>
                </a:lnTo>
                <a:cubicBezTo>
                  <a:pt x="4794006" y="175007"/>
                  <a:pt x="4811634" y="171222"/>
                  <a:pt x="4829453" y="168676"/>
                </a:cubicBezTo>
                <a:cubicBezTo>
                  <a:pt x="4867084" y="163300"/>
                  <a:pt x="4915609" y="159393"/>
                  <a:pt x="4953740" y="150920"/>
                </a:cubicBezTo>
                <a:cubicBezTo>
                  <a:pt x="4962875" y="148890"/>
                  <a:pt x="4971375" y="144614"/>
                  <a:pt x="4980373" y="142043"/>
                </a:cubicBezTo>
                <a:cubicBezTo>
                  <a:pt x="4992105" y="138691"/>
                  <a:pt x="5004047" y="136124"/>
                  <a:pt x="5015884" y="133165"/>
                </a:cubicBezTo>
                <a:cubicBezTo>
                  <a:pt x="5024762" y="127247"/>
                  <a:pt x="5032974" y="120182"/>
                  <a:pt x="5042517" y="115410"/>
                </a:cubicBezTo>
                <a:cubicBezTo>
                  <a:pt x="5050887" y="111225"/>
                  <a:pt x="5061843" y="112378"/>
                  <a:pt x="5069150" y="106532"/>
                </a:cubicBezTo>
                <a:cubicBezTo>
                  <a:pt x="5077481" y="99867"/>
                  <a:pt x="5080703" y="88581"/>
                  <a:pt x="5086905" y="79899"/>
                </a:cubicBezTo>
                <a:cubicBezTo>
                  <a:pt x="5095505" y="67859"/>
                  <a:pt x="5104938" y="56428"/>
                  <a:pt x="5113538" y="44388"/>
                </a:cubicBezTo>
                <a:cubicBezTo>
                  <a:pt x="5119740" y="35706"/>
                  <a:pt x="5123749" y="25300"/>
                  <a:pt x="5131294" y="17755"/>
                </a:cubicBezTo>
                <a:cubicBezTo>
                  <a:pt x="5138839" y="10211"/>
                  <a:pt x="5157927" y="0"/>
                  <a:pt x="5157927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ultiplication Sign 6">
            <a:extLst>
              <a:ext uri="{FF2B5EF4-FFF2-40B4-BE49-F238E27FC236}">
                <a16:creationId xmlns:a16="http://schemas.microsoft.com/office/drawing/2014/main" id="{EFDAB719-DD69-4EA9-9E75-B46E67111B11}"/>
              </a:ext>
            </a:extLst>
          </p:cNvPr>
          <p:cNvSpPr/>
          <p:nvPr/>
        </p:nvSpPr>
        <p:spPr>
          <a:xfrm>
            <a:off x="6507332" y="3923930"/>
            <a:ext cx="470517" cy="23082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ultiplication Sign 7">
            <a:extLst>
              <a:ext uri="{FF2B5EF4-FFF2-40B4-BE49-F238E27FC236}">
                <a16:creationId xmlns:a16="http://schemas.microsoft.com/office/drawing/2014/main" id="{0CE34DD6-EFD2-4D76-BC64-033A5FD6374E}"/>
              </a:ext>
            </a:extLst>
          </p:cNvPr>
          <p:cNvSpPr/>
          <p:nvPr/>
        </p:nvSpPr>
        <p:spPr>
          <a:xfrm>
            <a:off x="6214369" y="4793942"/>
            <a:ext cx="470516" cy="252646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Multiplication Sign 8">
            <a:extLst>
              <a:ext uri="{FF2B5EF4-FFF2-40B4-BE49-F238E27FC236}">
                <a16:creationId xmlns:a16="http://schemas.microsoft.com/office/drawing/2014/main" id="{60AD7D1D-6284-4501-947B-DC81081B78F2}"/>
              </a:ext>
            </a:extLst>
          </p:cNvPr>
          <p:cNvSpPr/>
          <p:nvPr/>
        </p:nvSpPr>
        <p:spPr>
          <a:xfrm>
            <a:off x="6312023" y="5651300"/>
            <a:ext cx="514905" cy="190207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385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53102-A54B-459E-BC31-067E8C361F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77458"/>
          </a:xfrm>
        </p:spPr>
        <p:txBody>
          <a:bodyPr/>
          <a:lstStyle/>
          <a:p>
            <a:r>
              <a:rPr lang="en-GB" dirty="0"/>
              <a:t>Short answers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8F9A56-4BBD-42D6-81E6-5A113A7172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99821"/>
            <a:ext cx="9144000" cy="3357979"/>
          </a:xfrm>
        </p:spPr>
        <p:txBody>
          <a:bodyPr/>
          <a:lstStyle/>
          <a:p>
            <a:pPr algn="l"/>
            <a:r>
              <a:rPr lang="en-GB" dirty="0"/>
              <a:t>				Yes, it does.	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Does my hair look nice? 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				No, it doesn’t.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9B96B11-41A0-43FE-ADF3-B8FB810D5C88}"/>
              </a:ext>
            </a:extLst>
          </p:cNvPr>
          <p:cNvCxnSpPr/>
          <p:nvPr/>
        </p:nvCxnSpPr>
        <p:spPr>
          <a:xfrm flipV="1">
            <a:off x="4811697" y="2423604"/>
            <a:ext cx="594804" cy="435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25F610E-B148-4A9A-9F79-E6F546027354}"/>
              </a:ext>
            </a:extLst>
          </p:cNvPr>
          <p:cNvCxnSpPr/>
          <p:nvPr/>
        </p:nvCxnSpPr>
        <p:spPr>
          <a:xfrm>
            <a:off x="4935984" y="3266983"/>
            <a:ext cx="470517" cy="5592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4038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BBFA3-8186-4723-8C5A-B5A217EF38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81645"/>
          </a:xfrm>
        </p:spPr>
        <p:txBody>
          <a:bodyPr/>
          <a:lstStyle/>
          <a:p>
            <a:r>
              <a:rPr lang="en-GB" dirty="0"/>
              <a:t>Short answers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AA8634-2F10-4382-98C4-703121E85E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04008"/>
            <a:ext cx="9144000" cy="3153792"/>
          </a:xfrm>
        </p:spPr>
        <p:txBody>
          <a:bodyPr/>
          <a:lstStyle/>
          <a:p>
            <a:pPr algn="l"/>
            <a:r>
              <a:rPr lang="en-GB" dirty="0"/>
              <a:t>					Yes, I do.</a:t>
            </a:r>
          </a:p>
          <a:p>
            <a:pPr algn="l"/>
            <a:r>
              <a:rPr lang="en-GB" dirty="0"/>
              <a:t>		</a:t>
            </a:r>
          </a:p>
          <a:p>
            <a:pPr algn="l"/>
            <a:r>
              <a:rPr lang="en-GB" dirty="0"/>
              <a:t>Do you have a hamster?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					No, I don’t.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FE7955A-DAE4-44B9-979E-0A49214621CB}"/>
              </a:ext>
            </a:extLst>
          </p:cNvPr>
          <p:cNvCxnSpPr/>
          <p:nvPr/>
        </p:nvCxnSpPr>
        <p:spPr>
          <a:xfrm flipV="1">
            <a:off x="5007006" y="2565647"/>
            <a:ext cx="1088994" cy="6214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4291888-A9E3-40E0-881D-767AC589FB15}"/>
              </a:ext>
            </a:extLst>
          </p:cNvPr>
          <p:cNvCxnSpPr/>
          <p:nvPr/>
        </p:nvCxnSpPr>
        <p:spPr>
          <a:xfrm>
            <a:off x="5095783" y="3293616"/>
            <a:ext cx="1065320" cy="8167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5029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44E58-ECC9-4635-9598-101FE2C69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43788"/>
          </a:xfrm>
        </p:spPr>
        <p:txBody>
          <a:bodyPr/>
          <a:lstStyle/>
          <a:p>
            <a:r>
              <a:rPr lang="en-GB" dirty="0"/>
              <a:t>Short answers: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6C87F1-78B4-4667-9B81-F211EC6CFE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52583"/>
            <a:ext cx="9144000" cy="2905217"/>
          </a:xfrm>
        </p:spPr>
        <p:txBody>
          <a:bodyPr/>
          <a:lstStyle/>
          <a:p>
            <a:pPr algn="l"/>
            <a:r>
              <a:rPr lang="bs-Cyrl-BA" dirty="0"/>
              <a:t>Као што можемо видети и као што знамо из претходних лекција, у енглеском је непримерено одговорити на питање са </a:t>
            </a:r>
            <a:r>
              <a:rPr lang="en-GB" dirty="0"/>
              <a:t>Yes/No. </a:t>
            </a:r>
          </a:p>
          <a:p>
            <a:pPr algn="l"/>
            <a:endParaRPr lang="en-GB" dirty="0"/>
          </a:p>
          <a:p>
            <a:pPr algn="l"/>
            <a:r>
              <a:rPr lang="bs-Cyrl-BA" dirty="0"/>
              <a:t>Поред њих увек мора да стоји и помоћни глагол из питања. Следи још примера: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8993479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F1308383-5286-4FF4-B5D2-2334AB53D122}" vid="{B33FB9C2-54F9-41C5-B3BC-C40A56BA04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68</TotalTime>
  <Words>367</Words>
  <Application>Microsoft Office PowerPoint</Application>
  <PresentationFormat>Widescreen</PresentationFormat>
  <Paragraphs>63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Patrick Hand SC</vt:lpstr>
      <vt:lpstr>Sniglet</vt:lpstr>
      <vt:lpstr>Theme1</vt:lpstr>
      <vt:lpstr>Present Simple Questions</vt:lpstr>
      <vt:lpstr>Let’s revise first:</vt:lpstr>
      <vt:lpstr>Answers:</vt:lpstr>
      <vt:lpstr>Some examples…</vt:lpstr>
      <vt:lpstr>What about questions? </vt:lpstr>
      <vt:lpstr>Questions in 3rd person singular:</vt:lpstr>
      <vt:lpstr>Short answers</vt:lpstr>
      <vt:lpstr>Short answers</vt:lpstr>
      <vt:lpstr>Short answers:</vt:lpstr>
      <vt:lpstr>More examples…</vt:lpstr>
      <vt:lpstr>Practice time</vt:lpstr>
      <vt:lpstr>Important!</vt:lpstr>
      <vt:lpstr>Stay safe!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Simple Questions</dc:title>
  <dc:creator>m52215</dc:creator>
  <cp:lastModifiedBy>m52215</cp:lastModifiedBy>
  <cp:revision>7</cp:revision>
  <dcterms:created xsi:type="dcterms:W3CDTF">2020-03-24T17:33:08Z</dcterms:created>
  <dcterms:modified xsi:type="dcterms:W3CDTF">2020-03-29T10:15:06Z</dcterms:modified>
</cp:coreProperties>
</file>